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90" r:id="rId5"/>
    <p:sldId id="260" r:id="rId6"/>
    <p:sldId id="261" r:id="rId7"/>
    <p:sldId id="265" r:id="rId8"/>
    <p:sldId id="263" r:id="rId9"/>
    <p:sldId id="268" r:id="rId10"/>
    <p:sldId id="267" r:id="rId11"/>
    <p:sldId id="266" r:id="rId12"/>
    <p:sldId id="270" r:id="rId13"/>
    <p:sldId id="269" r:id="rId14"/>
    <p:sldId id="272" r:id="rId15"/>
    <p:sldId id="271" r:id="rId16"/>
    <p:sldId id="274" r:id="rId17"/>
    <p:sldId id="273" r:id="rId18"/>
    <p:sldId id="262" r:id="rId19"/>
    <p:sldId id="276" r:id="rId20"/>
    <p:sldId id="277" r:id="rId21"/>
    <p:sldId id="278" r:id="rId22"/>
    <p:sldId id="279" r:id="rId23"/>
    <p:sldId id="287" r:id="rId24"/>
    <p:sldId id="280" r:id="rId25"/>
    <p:sldId id="286" r:id="rId26"/>
    <p:sldId id="285" r:id="rId27"/>
    <p:sldId id="284" r:id="rId28"/>
    <p:sldId id="283" r:id="rId29"/>
    <p:sldId id="282" r:id="rId30"/>
    <p:sldId id="281" r:id="rId31"/>
    <p:sldId id="28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F1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270" autoAdjust="0"/>
  </p:normalViewPr>
  <p:slideViewPr>
    <p:cSldViewPr>
      <p:cViewPr varScale="1">
        <p:scale>
          <a:sx n="96" d="100"/>
          <a:sy n="96" d="100"/>
        </p:scale>
        <p:origin x="-19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7100">
              <a:schemeClr val="bg1"/>
            </a:gs>
            <a:gs pos="0">
              <a:srgbClr val="B6F1F4"/>
            </a:gs>
            <a:gs pos="5000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schistota.ru/stirka/stirat-medicinskie-maski.html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ТВОРЧЕСКИЙ ПРОЕКТ:</a:t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«ИЗГОТОВЛЕНИЕ ЗАЩИТНОЙ МАСКИ ИЗ ТКАНИ»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011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716016" cy="3949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7" y="715297"/>
            <a:ext cx="42543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Закрепите складки по краям булавками.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4090" y="2924944"/>
            <a:ext cx="5299910" cy="393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8293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26" y="-1"/>
            <a:ext cx="4631182" cy="4969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2164919"/>
            <a:ext cx="4705169" cy="470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32040" y="836712"/>
            <a:ext cx="3888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Проложите строчки, закрепив складки.</a:t>
            </a:r>
          </a:p>
        </p:txBody>
      </p:sp>
    </p:spTree>
    <p:extLst>
      <p:ext uri="{BB962C8B-B14F-4D97-AF65-F5344CB8AC3E}">
        <p14:creationId xmlns:p14="http://schemas.microsoft.com/office/powerpoint/2010/main" val="662157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5" y="0"/>
            <a:ext cx="3979171" cy="4520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5371" y="3501008"/>
            <a:ext cx="5168630" cy="3352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58773" y="1048297"/>
            <a:ext cx="4801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Приколите эластичную тесьму к краям маски, как показано на фото.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494116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Закрепите концы тесьмы короткими строчками.</a:t>
            </a:r>
          </a:p>
        </p:txBody>
      </p:sp>
    </p:spTree>
    <p:extLst>
      <p:ext uri="{BB962C8B-B14F-4D97-AF65-F5344CB8AC3E}">
        <p14:creationId xmlns:p14="http://schemas.microsoft.com/office/powerpoint/2010/main" val="962561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24" y="0"/>
            <a:ext cx="5031656" cy="4711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476672"/>
            <a:ext cx="3851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Полоски для отделки сложите вдоль изнанкой внутрь и заутюжьте.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5003" y="1838737"/>
            <a:ext cx="4098041" cy="50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5229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Поместите полоску поверх резинки так, чтобы необработанные края совпали.</a:t>
            </a:r>
          </a:p>
        </p:txBody>
      </p:sp>
    </p:spTree>
    <p:extLst>
      <p:ext uri="{BB962C8B-B14F-4D97-AF65-F5344CB8AC3E}">
        <p14:creationId xmlns:p14="http://schemas.microsoft.com/office/powerpoint/2010/main" val="1833838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27984" cy="4427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26615" y="476672"/>
            <a:ext cx="4608512" cy="86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Заверните кончик, как показано на фото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Закрепите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булавкой.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3" y="1853953"/>
            <a:ext cx="5004048" cy="5004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5" descr="Как сшить медицинскую маску своими руками: 3 мастер-класса + шабло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575" y="5013176"/>
            <a:ext cx="39843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нужно, срежьте лишнюю часть полоски, оставив 1,5 см.</a:t>
            </a:r>
          </a:p>
        </p:txBody>
      </p:sp>
    </p:spTree>
    <p:extLst>
      <p:ext uri="{BB962C8B-B14F-4D97-AF65-F5344CB8AC3E}">
        <p14:creationId xmlns:p14="http://schemas.microsoft.com/office/powerpoint/2010/main" val="3674037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683"/>
            <a:ext cx="3923928" cy="523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7944" y="476672"/>
            <a:ext cx="4968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Проложите строчку, отступая 0,7 см от края. В начале и конце — закрепки.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7673" y="2060849"/>
            <a:ext cx="5236328" cy="479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415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09720" cy="4461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64088" y="620688"/>
            <a:ext cx="3491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Заверните полоску на другую сторону и закрепите булавками.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09720" y="1953444"/>
            <a:ext cx="4334280" cy="4890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2533" y="5075892"/>
            <a:ext cx="28735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Пристрочите в край.</a:t>
            </a:r>
          </a:p>
        </p:txBody>
      </p:sp>
    </p:spTree>
    <p:extLst>
      <p:ext uri="{BB962C8B-B14F-4D97-AF65-F5344CB8AC3E}">
        <p14:creationId xmlns:p14="http://schemas.microsoft.com/office/powerpoint/2010/main" val="3874431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90" y="-6652"/>
            <a:ext cx="4208140" cy="4728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3530" y="1926948"/>
            <a:ext cx="4931051" cy="4931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71267" y="4766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Отстрочите с другого края полоски. Повторите с второй полоской. Готово.</a:t>
            </a:r>
          </a:p>
        </p:txBody>
      </p:sp>
    </p:spTree>
    <p:extLst>
      <p:ext uri="{BB962C8B-B14F-4D97-AF65-F5344CB8AC3E}">
        <p14:creationId xmlns:p14="http://schemas.microsoft.com/office/powerpoint/2010/main" val="3750419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ИЗГОТОВЛЕНИЕ ТКАНЕВОЙ МАСКИ РУЧНЫМИ СТЕЖКАМИ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ВАРИАНТ 2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307975" y="2276872"/>
            <a:ext cx="8229600" cy="40219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cap="all" dirty="0">
                <a:latin typeface="Times New Roman" pitchFamily="18" charset="0"/>
                <a:cs typeface="Times New Roman" pitchFamily="18" charset="0"/>
              </a:rPr>
              <a:t>ВАМ ПОТРЕБУЕТСЯ: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ткань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эластичная тесьма (резинка);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мелок или карандаш для ткани;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линейка;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ножницы для ткани;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портновские булавки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нитки;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наперсток;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швейная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игла.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mima7\Downloads\Повязка ручными стежками\1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1" y="3429000"/>
            <a:ext cx="457199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163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mima7\Downloads\Повязка ручными стежками\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4047" cy="375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04048" y="404664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Выкроить деталь размером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см. Разделить на 3 равные части.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1" y="4653136"/>
            <a:ext cx="3672408" cy="86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Сложить в 3 слоя,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приутюжить</a:t>
            </a:r>
            <a:endParaRPr lang="ru-RU" sz="2400" dirty="0"/>
          </a:p>
        </p:txBody>
      </p:sp>
      <p:pic>
        <p:nvPicPr>
          <p:cNvPr id="9" name="Picture 2" descr="C:\Users\mima7\Downloads\Повязка ручными стежками\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9980" y="3284985"/>
            <a:ext cx="4764020" cy="357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312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ПОЛЕЗНАЯ ИНФОРМАЦИЯ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33123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Одноразовую медицинскую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маску необходимо менять каждые 3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часа, это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связано с тем, что медицинская маска впитывает в себя влагу, которую человек выделяет при дыхании. Маска из-за этого становится влажной, что создает благоприятную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«почву»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размножения многих микроорганизмов (в том числе болезнетворных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Другое дело – маска, сшитая из марли, бинта либо ткани. Ее можно стирать, а также проглаживать с внутренней и внешней стороны. Что делает ее многоразовой.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6045" y="4757949"/>
            <a:ext cx="2156395" cy="198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99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Users\mima7\Downloads\Повязка ручными стежками\4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4920850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3" y="1139355"/>
            <a:ext cx="4283968" cy="5718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9472" y="3998677"/>
            <a:ext cx="3672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Концы резинки (35 см.), связать.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87792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mima7\Downloads\Повязка ручными стежками\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6860" y="2564904"/>
            <a:ext cx="5727140" cy="4293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042386" y="836712"/>
            <a:ext cx="4608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Вложить между слоями маски, уровнять с двух сторон.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93469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C:\Users\mima7\Downloads\Повязка ручными стежками\8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95936" cy="532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ima7\Downloads\Повязка ручными стежками\9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4484204" y="2185425"/>
            <a:ext cx="4005064" cy="534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139952" y="836712"/>
            <a:ext cx="4896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Обработать срезы обметочными стежками с двух сторон. Маска готова.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196869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9036496" cy="216024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ИЗГОТОВЛЕНИЕ ТКАНЕВОЙ МАСКИ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КАРМАНОМ ДЛЯ ДОПОЛНИТЕЛЬНОГО ЗАЩИТНОГО СЛОЯ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ВАРИАНТ 3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07975" y="2276872"/>
            <a:ext cx="8229600" cy="40219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cap="all" dirty="0" smtClean="0">
                <a:latin typeface="Times New Roman" pitchFamily="18" charset="0"/>
                <a:cs typeface="Times New Roman" pitchFamily="18" charset="0"/>
              </a:rPr>
              <a:t>ВАМ ПОТРЕБУЕТСЯ: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 ткань (2 вида);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 эластичная тесьма (резинка);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 мелок или карандаш для ткани;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 линейка;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 ножницы для ткани;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 портновские булавки;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 нитки;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 утюг;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 швейная машина. 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sun9-69.userapi.com/c206716/v206716959/c3ed6/nzfOMxo0WcM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1446" y="4049688"/>
            <a:ext cx="499255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491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Users\mima7\Downloads\Прямоугольная повязка\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63653"/>
            <a:ext cx="6588224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1520" y="332656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Выкроить две детали размером: 21х27 см и 16х22 см.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аметить середину каждой детали. 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92720" y="4869160"/>
            <a:ext cx="3417203" cy="1968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212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mima7\Downloads\Прямоугольная повязка\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ima7\Downloads\Прямоугольная повязка\5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2510897"/>
            <a:ext cx="5796136" cy="43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17640" y="164539"/>
            <a:ext cx="5526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меньшей детали заутюжить две стороны в подгибку с закрытым срезом, на 0,5 см. и еще на 0,5 см.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17638" y="1556792"/>
            <a:ext cx="55263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Застрочить на машине 0,2 см. от сгиба.</a:t>
            </a:r>
            <a:endParaRPr lang="ru-RU" sz="2400" dirty="0"/>
          </a:p>
        </p:txBody>
      </p:sp>
      <p:pic>
        <p:nvPicPr>
          <p:cNvPr id="3074" name="Picture 2" descr="https://sun9-21.userapi.com/c857216/v857216959/13ab92/H0mO9XaPoKw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4684448"/>
            <a:ext cx="2419468" cy="185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2555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C:\Users\mima7\Downloads\Прямоугольная повязка\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4571999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mima7\Downloads\Прямоугольная повязка\8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3374994"/>
            <a:ext cx="4644007" cy="348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572001" y="0"/>
            <a:ext cx="4571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Наложить меньшую деталь на большую, совмещая линии середины.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69161" y="1340768"/>
            <a:ext cx="45748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Заутюжить верхний и нижний срезы у большей детали в подгибку с закрытым срезом, на 1 см. и еще на 1см.</a:t>
            </a:r>
            <a:endParaRPr lang="ru-RU" sz="2400" dirty="0"/>
          </a:p>
        </p:txBody>
      </p:sp>
      <p:pic>
        <p:nvPicPr>
          <p:cNvPr id="5122" name="Picture 2" descr="https://sun9-3.userapi.com/c856520/v856520959/13a7de/IErzCUdiYEQ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6" y="3933056"/>
            <a:ext cx="3015006" cy="262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0480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mima7\Downloads\Прямоугольная повязка\11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0894" y="0"/>
            <a:ext cx="4016829" cy="370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mima7\Downloads\Прямоугольная повязка\1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2996952"/>
            <a:ext cx="5148064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90255" y="548678"/>
            <a:ext cx="49594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Настрочить на 0,2 см. от сгиба, заходя на деталь меньшего размера.</a:t>
            </a:r>
            <a:endParaRPr lang="ru-RU" sz="2400" dirty="0"/>
          </a:p>
        </p:txBody>
      </p:sp>
      <p:pic>
        <p:nvPicPr>
          <p:cNvPr id="5" name="Picture 2" descr="https://sun9-30.userapi.com/c857524/v857524959/1ae376/THqDV-yZvMg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4725144"/>
            <a:ext cx="3133616" cy="195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7604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C:\Users\mima7\Downloads\Прямоугольная повязка\1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086" y="1"/>
            <a:ext cx="4528456" cy="339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mima7\Downloads\Прямоугольная повязка\16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396343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559221" y="260648"/>
            <a:ext cx="45975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Полученный карман можно использовать для дополнительного защитного слоя маски.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534" y="4365104"/>
            <a:ext cx="4617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Заутюжить боковые срезы маски в подгибку с закрытым срезом на 1см. и еще 1 см.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0721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C:\Users\mima7\Downloads\Прямоугольная повязка\1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4499991" cy="337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mima7\Downloads\Прямоугольная повязка\2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3374994"/>
            <a:ext cx="4644008" cy="348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504454" y="116632"/>
            <a:ext cx="4639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Застрочить на машине 0,2 см. от сгиба.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04454" y="1340768"/>
            <a:ext cx="4639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Продеть резинку в отверстие бокового шва, по 24 см. в каждый.</a:t>
            </a:r>
            <a:endParaRPr lang="ru-RU" sz="2400" dirty="0"/>
          </a:p>
        </p:txBody>
      </p:sp>
      <p:pic>
        <p:nvPicPr>
          <p:cNvPr id="7170" name="Picture 2" descr="https://sun9-62.userapi.com/c205716/v205716959/c3d4e/DUkWdT0r8aI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3861048"/>
            <a:ext cx="3608446" cy="240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142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0486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Коронавирусы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гибнут при температуре +56 градусов, что даже меньше температуры кипения воды. Потому кипятить маски не обязательно. Для обеззараживания изделия достаточно обычной стирки и глажки утюгом с двух сторон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правильно это делать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стиральной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машине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можно стирать тканевые средства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защиты. Рекомендации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 уходу и выбору режима нужно искать на ярлыке. Изделия, которые были сшиты самостоятельно, стирают в зависимости от типа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материала: хлопок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при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градусах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Руками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тазике стирают марлевые повязки. Марля и бинт, в отличие от ткани, в мокром состоянии легко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деформируются. После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стирки изделия не перекручивают, а лишь немного прижимают, чтобы удалить лишнюю влагу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Источник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mschistota.ru/stirka/stirat-medicinskie-maski.html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531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C:\Users\mima7\Downloads\Прямоугольная повязка\2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470452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40466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Завязать концы резинки. Маска готова.</a:t>
            </a:r>
            <a:endParaRPr lang="ru-RU" sz="2400" dirty="0"/>
          </a:p>
        </p:txBody>
      </p:sp>
      <p:pic>
        <p:nvPicPr>
          <p:cNvPr id="9218" name="Picture 2" descr="https://sun9-48.userapi.com/c854120/v854120959/212b39/6TkCyPjw0Kw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35951" y="3933056"/>
            <a:ext cx="4454096" cy="290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6598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7544" y="20562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БУДЬТЕ ЗДОРОВЫ!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БЕРЕГИТЕ СЕБЯ И СВОИХ БЛИЗКИХ!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НЕ ЗАБЫВАЙТЕ О ТЕХ, КТО НУЖДАЕТСЯ В ВАШЕЙ ПОМОЩИ!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281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РАБОТЕ НАД ПРОЕКТОМ ПРОЯВИТЕ ТВОРЧЕСКИЙ ПОДХОД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s://therussiantimes.com/upkeep/uploads/2020/03/%D0%BC%D0%B0%D1%81%D0%BA%D0%B8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062" y="1431827"/>
            <a:ext cx="4429125" cy="501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https://therussiantimes.com/upkeep/uploads/2020/03/%D0%BC%D0%B0%D1%81%D0%BA%D0%B8-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9188" y="1431827"/>
            <a:ext cx="43053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209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ИЗГОТОВЛЕНИЕ ТКАНЕВОЙ МАСКИ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ВАРИАНТ 1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 И ИСТОЧНИК: 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BUTTONCOUNTER.COM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975" y="2276872"/>
            <a:ext cx="8229600" cy="40219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cap="all" dirty="0">
                <a:latin typeface="Times New Roman" pitchFamily="18" charset="0"/>
                <a:cs typeface="Times New Roman" pitchFamily="18" charset="0"/>
              </a:rPr>
              <a:t>ВАМ ПОТРЕБУЕТСЯ: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ткань (при желании — 2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вида,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 маски и для отделки);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эластичная тесьма (резинка);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мелок или карандаш для ткани;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линейка;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ножницы для ткани;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портновские булавки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нитки;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утюг;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швейная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машина.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Как сшить медицинскую маску своими руками: 3 мастер-класса + шабло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3954313"/>
            <a:ext cx="4211960" cy="2885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3662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1928585"/>
            <a:ext cx="4686428" cy="491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669674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ВЫКРОИТЕ ДЕТАЛИ: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основная деталь 20х36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см;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полоски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4,5х10 см;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дет.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эластичной тесьмы по 6−7 см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каждая.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164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Как сшить медицинскую маску своими руками: 3 мастер-класса + шабло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641"/>
            <a:ext cx="4572000" cy="4282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4644008" y="260648"/>
            <a:ext cx="4680520" cy="16847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Сложите основную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деталь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пополам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лицом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внутрь.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Стачайте по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стороне длиной 20 см, оставив припуск 0,7 см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007739"/>
            <a:ext cx="4580878" cy="4850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5576" y="4653136"/>
            <a:ext cx="42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Выверните деталь, расправьте припуски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приутюжьте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9156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Как сшить медицинскую маску своими руками: 3 мастер-класса + шабло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276872"/>
            <a:ext cx="7527605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26064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Заложим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складки. Разложите деталь так, чтобы необработанные края были по бокам, а шов снизу. Отмерьте от нижней линии 3,8 см, поставьте метку и проведите горизонтальную линию. Отмерьте от этой линии вверх 2,5 см и проведите вторую линию.</a:t>
            </a:r>
          </a:p>
        </p:txBody>
      </p:sp>
    </p:spTree>
    <p:extLst>
      <p:ext uri="{BB962C8B-B14F-4D97-AF65-F5344CB8AC3E}">
        <p14:creationId xmlns:p14="http://schemas.microsoft.com/office/powerpoint/2010/main" val="913942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5" y="30826"/>
            <a:ext cx="4698615" cy="368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2654405"/>
            <a:ext cx="4610581" cy="4203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96163" y="476672"/>
            <a:ext cx="43251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Заложите складку, как показано на фото, ориентируясь на проведённые линии.</a:t>
            </a:r>
          </a:p>
        </p:txBody>
      </p:sp>
    </p:spTree>
    <p:extLst>
      <p:ext uri="{BB962C8B-B14F-4D97-AF65-F5344CB8AC3E}">
        <p14:creationId xmlns:p14="http://schemas.microsoft.com/office/powerpoint/2010/main" val="24655029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665</Words>
  <Application>Microsoft Office PowerPoint</Application>
  <PresentationFormat>Экран (4:3)</PresentationFormat>
  <Paragraphs>83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ТВОРЧЕСКИЙ ПРОЕКТ: «ИЗГОТОВЛЕНИЕ ЗАЩИТНОЙ МАСКИ ИЗ ТКАНИ»</vt:lpstr>
      <vt:lpstr>ПОЛЕЗНАЯ ИНФОРМАЦИЯ</vt:lpstr>
      <vt:lpstr>Презентация PowerPoint</vt:lpstr>
      <vt:lpstr>ПРИ РАБОТЕ НАД ПРОЕКТОМ ПРОЯВИТЕ ТВОРЧЕСКИЙ ПОДХОД</vt:lpstr>
      <vt:lpstr>ИЗГОТОВЛЕНИЕ ТКАНЕВОЙ МАСКИ ВАРИАНТ 1 ФОТО И ИСТОЧНИК: BUTTONCOUNTER.COM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ИЗГОТОВЛЕНИЕ ТКАНЕВОЙ МАСКИ РУЧНЫМИ СТЕЖКАМИ ВАРИАНТ 2</vt:lpstr>
      <vt:lpstr>Презентация PowerPoint</vt:lpstr>
      <vt:lpstr>Презентация PowerPoint</vt:lpstr>
      <vt:lpstr>Презентация PowerPoint</vt:lpstr>
      <vt:lpstr>Презентация PowerPoint</vt:lpstr>
      <vt:lpstr>ИЗГОТОВЛЕНИЕ ТКАНЕВОЙ МАСКИ С КАРМАНОМ ДЛЯ ДОПОЛНИТЕЛЬНОГО ЗАЩИТНОГО СЛОЯ ВАРИАНТ 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ИЗГОТОВЛЕНИЕ ЗАЩИТНОЙ МАСКИ ИЗ ТКАНИ</dc:title>
  <dc:creator>Марина Жданова</dc:creator>
  <cp:lastModifiedBy>Марина Жданова</cp:lastModifiedBy>
  <cp:revision>33</cp:revision>
  <dcterms:created xsi:type="dcterms:W3CDTF">2020-03-26T09:30:52Z</dcterms:created>
  <dcterms:modified xsi:type="dcterms:W3CDTF">2020-03-27T06:37:55Z</dcterms:modified>
</cp:coreProperties>
</file>